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A4A94D-E67C-43D9-8AE4-D65E1E6DB772}" type="datetimeFigureOut">
              <a:rPr lang="en-US" smtClean="0"/>
              <a:pPr/>
              <a:t>4/5/2020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64584-38CB-4591-AAF1-B0C50417540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9264584-38CB-4591-AAF1-B0C504175406}"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5EA6EF3-7D9D-449D-B854-D44E08997205}" type="datetimeFigureOut">
              <a:rPr lang="en-US" smtClean="0"/>
              <a:pPr/>
              <a:t>4/5/2020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65491C1-C491-4B18-A5E3-3E3D6BEFCF5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EA6EF3-7D9D-449D-B854-D44E08997205}" type="datetimeFigureOut">
              <a:rPr lang="en-US" smtClean="0"/>
              <a:pPr/>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EA6EF3-7D9D-449D-B854-D44E08997205}" type="datetimeFigureOut">
              <a:rPr lang="en-US" smtClean="0"/>
              <a:pPr/>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EA6EF3-7D9D-449D-B854-D44E08997205}" type="datetimeFigureOut">
              <a:rPr lang="en-US" smtClean="0"/>
              <a:pPr/>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5EA6EF3-7D9D-449D-B854-D44E08997205}" type="datetimeFigureOut">
              <a:rPr lang="en-US" smtClean="0"/>
              <a:pPr/>
              <a:t>4/5/2020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491C1-C491-4B18-A5E3-3E3D6BEFCF5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5EA6EF3-7D9D-449D-B854-D44E08997205}" type="datetimeFigureOut">
              <a:rPr lang="en-US" smtClean="0"/>
              <a:pPr/>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5EA6EF3-7D9D-449D-B854-D44E08997205}" type="datetimeFigureOut">
              <a:rPr lang="en-US" smtClean="0"/>
              <a:pPr/>
              <a:t>4/5/2020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5EA6EF3-7D9D-449D-B854-D44E08997205}" type="datetimeFigureOut">
              <a:rPr lang="en-US" smtClean="0"/>
              <a:pPr/>
              <a:t>4/5/2020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EA6EF3-7D9D-449D-B854-D44E08997205}" type="datetimeFigureOut">
              <a:rPr lang="en-US" smtClean="0"/>
              <a:pPr/>
              <a:t>4/5/2020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5EA6EF3-7D9D-449D-B854-D44E08997205}" type="datetimeFigureOut">
              <a:rPr lang="en-US" smtClean="0"/>
              <a:pPr/>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491C1-C491-4B18-A5E3-3E3D6BEFCF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5EA6EF3-7D9D-449D-B854-D44E08997205}" type="datetimeFigureOut">
              <a:rPr lang="en-US" smtClean="0"/>
              <a:pPr/>
              <a:t>4/5/2020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65491C1-C491-4B18-A5E3-3E3D6BEFCF5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5EA6EF3-7D9D-449D-B854-D44E08997205}" type="datetimeFigureOut">
              <a:rPr lang="en-US" smtClean="0"/>
              <a:pPr/>
              <a:t>4/5/2020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65491C1-C491-4B18-A5E3-3E3D6BEFCF5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mk-MK" dirty="0" smtClean="0"/>
              <a:t>Темперамент</a:t>
            </a:r>
            <a:endParaRPr lang="en-US" dirty="0"/>
          </a:p>
        </p:txBody>
      </p:sp>
      <p:sp>
        <p:nvSpPr>
          <p:cNvPr id="3" name="Subtitle 2"/>
          <p:cNvSpPr>
            <a:spLocks noGrp="1"/>
          </p:cNvSpPr>
          <p:nvPr>
            <p:ph type="subTitle" idx="1"/>
          </p:nvPr>
        </p:nvSpPr>
        <p:spPr/>
        <p:txBody>
          <a:bodyPr>
            <a:normAutofit/>
          </a:bodyPr>
          <a:lstStyle/>
          <a:p>
            <a:r>
              <a:rPr lang="mk-MK" sz="3600" dirty="0" smtClean="0"/>
              <a:t>Злата Петровска</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k-MK" sz="3600" dirty="0" smtClean="0"/>
              <a:t>Темперамент</a:t>
            </a:r>
            <a:endParaRPr lang="en-US" sz="3600" dirty="0"/>
          </a:p>
        </p:txBody>
      </p:sp>
      <p:sp>
        <p:nvSpPr>
          <p:cNvPr id="3" name="Content Placeholder 2"/>
          <p:cNvSpPr>
            <a:spLocks noGrp="1"/>
          </p:cNvSpPr>
          <p:nvPr>
            <p:ph idx="1"/>
          </p:nvPr>
        </p:nvSpPr>
        <p:spPr/>
        <p:txBody>
          <a:bodyPr>
            <a:normAutofit lnSpcReduction="10000"/>
          </a:bodyPr>
          <a:lstStyle/>
          <a:p>
            <a:r>
              <a:rPr lang="mk-MK" dirty="0" smtClean="0"/>
              <a:t>Според начинот на своето емотивно реагирање луѓето многу се разликуваат .Едни брзо пламнуваат, други се спокојни и воздржани, едни се почесто ведри и расположени, други тмурни и нерасположени.Тоа доаѓа од таму што тие се разликуваат по својот темперамент.</a:t>
            </a:r>
          </a:p>
          <a:p>
            <a:r>
              <a:rPr lang="mk-MK" dirty="0" smtClean="0"/>
              <a:t>Деф-Темпераментот е психичко ствојство на личноста што се појавува во </a:t>
            </a:r>
            <a:r>
              <a:rPr lang="mk-MK" b="1" dirty="0" smtClean="0"/>
              <a:t>динамиката</a:t>
            </a:r>
            <a:r>
              <a:rPr lang="mk-MK" dirty="0" smtClean="0"/>
              <a:t> на човековата дејност која се гледа од </a:t>
            </a:r>
            <a:r>
              <a:rPr lang="mk-MK" b="1" dirty="0" smtClean="0"/>
              <a:t>брзината,силината, траењето </a:t>
            </a:r>
            <a:r>
              <a:rPr lang="mk-MK" dirty="0" smtClean="0"/>
              <a:t>и начинот на манифестирањето на неговите реакции.</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dirty="0" smtClean="0"/>
              <a:t>Темперамент</a:t>
            </a:r>
            <a:endParaRPr lang="en-US" dirty="0"/>
          </a:p>
        </p:txBody>
      </p:sp>
      <p:sp>
        <p:nvSpPr>
          <p:cNvPr id="3" name="Content Placeholder 2"/>
          <p:cNvSpPr>
            <a:spLocks noGrp="1"/>
          </p:cNvSpPr>
          <p:nvPr>
            <p:ph idx="1"/>
          </p:nvPr>
        </p:nvSpPr>
        <p:spPr/>
        <p:txBody>
          <a:bodyPr>
            <a:normAutofit fontScale="92500" lnSpcReduction="10000"/>
          </a:bodyPr>
          <a:lstStyle/>
          <a:p>
            <a:r>
              <a:rPr lang="mk-MK" dirty="0" smtClean="0"/>
              <a:t>Уште во </a:t>
            </a:r>
            <a:r>
              <a:rPr lang="en-US" dirty="0" smtClean="0"/>
              <a:t>v</a:t>
            </a:r>
            <a:r>
              <a:rPr lang="mk-MK" dirty="0" smtClean="0"/>
              <a:t> век п.н.е.грчкиот лекар и филозоф Хипократ ги уочил различните видови на темпераменти кај човекот.Во тоа време се мислело дека пресудна улога врз начинот на човековото реагирање има преовладувањето на определени течности во организмот како –жолчка, крв, црна жолчка, и слуз.Така споре латинските имиња на овие течности се определени и имињата на темпераментите</a:t>
            </a:r>
            <a:endParaRPr lang="en-US" dirty="0" smtClean="0"/>
          </a:p>
          <a:p>
            <a:r>
              <a:rPr lang="mk-MK" dirty="0" smtClean="0"/>
              <a:t>-</a:t>
            </a:r>
            <a:r>
              <a:rPr lang="en-US" dirty="0" smtClean="0"/>
              <a:t>hole-</a:t>
            </a:r>
            <a:r>
              <a:rPr lang="mk-MK" dirty="0" smtClean="0"/>
              <a:t>жолчка</a:t>
            </a:r>
            <a:r>
              <a:rPr lang="en-US" dirty="0" smtClean="0"/>
              <a:t> </a:t>
            </a:r>
            <a:r>
              <a:rPr lang="mk-MK" i="1" dirty="0" smtClean="0"/>
              <a:t>колерик</a:t>
            </a:r>
            <a:r>
              <a:rPr lang="en-US" dirty="0" smtClean="0"/>
              <a:t> </a:t>
            </a:r>
          </a:p>
          <a:p>
            <a:r>
              <a:rPr lang="en-US" dirty="0" smtClean="0"/>
              <a:t>-</a:t>
            </a:r>
            <a:r>
              <a:rPr lang="en-US" dirty="0" err="1" smtClean="0"/>
              <a:t>sangvius</a:t>
            </a:r>
            <a:r>
              <a:rPr lang="mk-MK" dirty="0" smtClean="0"/>
              <a:t>-крв-</a:t>
            </a:r>
            <a:r>
              <a:rPr lang="mk-MK" i="1" dirty="0" smtClean="0"/>
              <a:t>сангвиник</a:t>
            </a:r>
          </a:p>
          <a:p>
            <a:r>
              <a:rPr lang="en-US" dirty="0" smtClean="0"/>
              <a:t>-</a:t>
            </a:r>
            <a:r>
              <a:rPr lang="en-US" dirty="0" err="1" smtClean="0"/>
              <a:t>melani</a:t>
            </a:r>
            <a:r>
              <a:rPr lang="en-US" dirty="0" smtClean="0"/>
              <a:t> hole-</a:t>
            </a:r>
            <a:r>
              <a:rPr lang="mk-MK" dirty="0" smtClean="0"/>
              <a:t>црна жолчка </a:t>
            </a:r>
            <a:r>
              <a:rPr lang="mk-MK" i="1" dirty="0" smtClean="0"/>
              <a:t>меланхолик</a:t>
            </a:r>
          </a:p>
          <a:p>
            <a:r>
              <a:rPr lang="mk-MK" i="1" dirty="0" smtClean="0"/>
              <a:t>-</a:t>
            </a:r>
            <a:r>
              <a:rPr lang="en-US" dirty="0" err="1" smtClean="0"/>
              <a:t>flegma</a:t>
            </a:r>
            <a:r>
              <a:rPr lang="en-US" dirty="0" smtClean="0"/>
              <a:t> </a:t>
            </a:r>
            <a:r>
              <a:rPr lang="mk-MK" dirty="0" smtClean="0"/>
              <a:t>слуз </a:t>
            </a:r>
            <a:r>
              <a:rPr lang="mk-MK" i="1" dirty="0" smtClean="0"/>
              <a:t>флегматик</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dirty="0" smtClean="0"/>
              <a:t>Темперамент</a:t>
            </a:r>
            <a:endParaRPr lang="en-US" dirty="0"/>
          </a:p>
        </p:txBody>
      </p:sp>
      <p:sp>
        <p:nvSpPr>
          <p:cNvPr id="3" name="Content Placeholder 2"/>
          <p:cNvSpPr>
            <a:spLocks noGrp="1"/>
          </p:cNvSpPr>
          <p:nvPr>
            <p:ph idx="1"/>
          </p:nvPr>
        </p:nvSpPr>
        <p:spPr/>
        <p:txBody>
          <a:bodyPr>
            <a:normAutofit fontScale="70000" lnSpcReduction="20000"/>
          </a:bodyPr>
          <a:lstStyle/>
          <a:p>
            <a:r>
              <a:rPr lang="mk-MK" sz="3600" dirty="0" smtClean="0"/>
              <a:t>Карактеристики на темпераменти</a:t>
            </a:r>
          </a:p>
          <a:p>
            <a:r>
              <a:rPr lang="mk-MK" sz="2400" i="1" dirty="0" smtClean="0"/>
              <a:t>Колерик</a:t>
            </a:r>
            <a:r>
              <a:rPr lang="mk-MK" sz="2400" dirty="0" smtClean="0"/>
              <a:t> –е човек со брзи реакции и силни емоции што долго траат, често е нерасположен ,лут и гневен.Прзо пламнува и тоа силно чувство го држи долго време.Чувствата ги манифестира видливо и екстравертно (ориентирано кон надвор, кон другите луѓе).</a:t>
            </a:r>
          </a:p>
          <a:p>
            <a:r>
              <a:rPr lang="mk-MK" sz="2400" i="1" dirty="0" smtClean="0"/>
              <a:t>Сангвиник </a:t>
            </a:r>
            <a:r>
              <a:rPr lang="mk-MK" sz="2400" dirty="0" smtClean="0"/>
              <a:t>е човек кој брзо реагира ,но неговите емоции не се силни и не траат долго.Може брзо да пламне ,но и брзо да се смири.Според своето расположение е ведар и весел.Своите чувства ги манифестира видливо и екстравертно.Поради овие особини тој е често омилен во своето друштво.</a:t>
            </a:r>
          </a:p>
          <a:p>
            <a:r>
              <a:rPr lang="mk-MK" sz="2400" i="1" dirty="0" smtClean="0"/>
              <a:t>Меланхолик</a:t>
            </a:r>
            <a:r>
              <a:rPr lang="mk-MK" sz="2400" dirty="0" smtClean="0"/>
              <a:t> е човек кај кој емоциите многу бавно се развиваат ,но кога ке настанат тие се особено силни и долго траат.Главно е нерасположен и тажен и своите чувства не ги манифестира зашто е интровертен(затворен во себе).</a:t>
            </a:r>
          </a:p>
          <a:p>
            <a:r>
              <a:rPr lang="mk-MK" sz="2400" i="1" dirty="0" smtClean="0"/>
              <a:t>Флегматик</a:t>
            </a:r>
            <a:r>
              <a:rPr lang="mk-MK" sz="2400" dirty="0" smtClean="0"/>
              <a:t> е човек кај кого емоциите многу бавно се развиваат, а кога ке настанат тие се слаби и со кратко траење.Главно е рамнодушен и незаинтересиран човек.Емоциите не ги манифестира видливо и главно е интровертен.</a:t>
            </a:r>
            <a:endParaRPr lang="en-US" sz="24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dirty="0" smtClean="0"/>
              <a:t>Темперамент</a:t>
            </a:r>
            <a:endParaRPr lang="en-US" dirty="0"/>
          </a:p>
        </p:txBody>
      </p:sp>
      <p:graphicFrame>
        <p:nvGraphicFramePr>
          <p:cNvPr id="5" name="Content Placeholder 4"/>
          <p:cNvGraphicFramePr>
            <a:graphicFrameLocks noGrp="1"/>
          </p:cNvGraphicFramePr>
          <p:nvPr>
            <p:ph idx="1"/>
          </p:nvPr>
        </p:nvGraphicFramePr>
        <p:xfrm>
          <a:off x="457200" y="1950720"/>
          <a:ext cx="8229600" cy="239268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r>
                        <a:rPr lang="mk-MK" dirty="0" smtClean="0"/>
                        <a:t>Темперамент</a:t>
                      </a:r>
                      <a:endParaRPr lang="en-US" dirty="0"/>
                    </a:p>
                  </a:txBody>
                  <a:tcPr/>
                </a:tc>
                <a:tc>
                  <a:txBody>
                    <a:bodyPr/>
                    <a:lstStyle/>
                    <a:p>
                      <a:r>
                        <a:rPr lang="mk-MK" dirty="0" smtClean="0"/>
                        <a:t>Брзина</a:t>
                      </a:r>
                      <a:endParaRPr lang="en-US" dirty="0"/>
                    </a:p>
                  </a:txBody>
                  <a:tcPr/>
                </a:tc>
                <a:tc>
                  <a:txBody>
                    <a:bodyPr/>
                    <a:lstStyle/>
                    <a:p>
                      <a:r>
                        <a:rPr lang="mk-MK" dirty="0" smtClean="0"/>
                        <a:t>Силина</a:t>
                      </a:r>
                      <a:endParaRPr lang="en-US" dirty="0"/>
                    </a:p>
                  </a:txBody>
                  <a:tcPr/>
                </a:tc>
                <a:tc>
                  <a:txBody>
                    <a:bodyPr/>
                    <a:lstStyle/>
                    <a:p>
                      <a:r>
                        <a:rPr lang="mk-MK" dirty="0" smtClean="0"/>
                        <a:t>Траење</a:t>
                      </a:r>
                      <a:endParaRPr lang="en-US" dirty="0"/>
                    </a:p>
                  </a:txBody>
                  <a:tcPr/>
                </a:tc>
                <a:tc>
                  <a:txBody>
                    <a:bodyPr/>
                    <a:lstStyle/>
                    <a:p>
                      <a:r>
                        <a:rPr lang="mk-MK" dirty="0" smtClean="0"/>
                        <a:t>Манифестирање</a:t>
                      </a:r>
                      <a:endParaRPr lang="en-US" dirty="0"/>
                    </a:p>
                  </a:txBody>
                  <a:tcPr/>
                </a:tc>
                <a:tc>
                  <a:txBody>
                    <a:bodyPr/>
                    <a:lstStyle/>
                    <a:p>
                      <a:r>
                        <a:rPr lang="mk-MK" dirty="0" smtClean="0"/>
                        <a:t>Основна емоција</a:t>
                      </a:r>
                      <a:endParaRPr lang="en-US" dirty="0"/>
                    </a:p>
                  </a:txBody>
                  <a:tcPr/>
                </a:tc>
              </a:tr>
              <a:tr h="370840">
                <a:tc>
                  <a:txBody>
                    <a:bodyPr/>
                    <a:lstStyle/>
                    <a:p>
                      <a:r>
                        <a:rPr lang="mk-MK" dirty="0" smtClean="0"/>
                        <a:t>Колерик</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r>
                        <a:rPr lang="mk-MK" dirty="0" smtClean="0"/>
                        <a:t>Екстроверт</a:t>
                      </a:r>
                      <a:endParaRPr lang="en-US" dirty="0"/>
                    </a:p>
                  </a:txBody>
                  <a:tcPr/>
                </a:tc>
                <a:tc>
                  <a:txBody>
                    <a:bodyPr/>
                    <a:lstStyle/>
                    <a:p>
                      <a:r>
                        <a:rPr lang="mk-MK" dirty="0" smtClean="0"/>
                        <a:t>Лут</a:t>
                      </a:r>
                      <a:endParaRPr lang="en-US" dirty="0"/>
                    </a:p>
                  </a:txBody>
                  <a:tcPr/>
                </a:tc>
              </a:tr>
              <a:tr h="370840">
                <a:tc>
                  <a:txBody>
                    <a:bodyPr/>
                    <a:lstStyle/>
                    <a:p>
                      <a:r>
                        <a:rPr lang="mk-MK" dirty="0" smtClean="0"/>
                        <a:t>Сангвиник</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r>
                        <a:rPr lang="mk-MK" dirty="0" smtClean="0"/>
                        <a:t>Екстроверт</a:t>
                      </a:r>
                      <a:endParaRPr lang="en-US" dirty="0"/>
                    </a:p>
                  </a:txBody>
                  <a:tcPr/>
                </a:tc>
                <a:tc>
                  <a:txBody>
                    <a:bodyPr/>
                    <a:lstStyle/>
                    <a:p>
                      <a:r>
                        <a:rPr lang="mk-MK" dirty="0" smtClean="0"/>
                        <a:t>Весел</a:t>
                      </a:r>
                      <a:endParaRPr lang="en-US" dirty="0"/>
                    </a:p>
                  </a:txBody>
                  <a:tcPr/>
                </a:tc>
              </a:tr>
              <a:tr h="370840">
                <a:tc>
                  <a:txBody>
                    <a:bodyPr/>
                    <a:lstStyle/>
                    <a:p>
                      <a:r>
                        <a:rPr lang="mk-MK" dirty="0" smtClean="0"/>
                        <a:t>Мелахолик</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r>
                        <a:rPr lang="mk-MK" dirty="0" smtClean="0"/>
                        <a:t>Инроверт</a:t>
                      </a:r>
                      <a:endParaRPr lang="en-US" dirty="0"/>
                    </a:p>
                  </a:txBody>
                  <a:tcPr/>
                </a:tc>
                <a:tc>
                  <a:txBody>
                    <a:bodyPr/>
                    <a:lstStyle/>
                    <a:p>
                      <a:r>
                        <a:rPr lang="mk-MK" dirty="0" smtClean="0"/>
                        <a:t>Тажен</a:t>
                      </a:r>
                      <a:endParaRPr lang="en-US" dirty="0"/>
                    </a:p>
                  </a:txBody>
                  <a:tcPr/>
                </a:tc>
              </a:tr>
              <a:tr h="609600">
                <a:tc>
                  <a:txBody>
                    <a:bodyPr/>
                    <a:lstStyle/>
                    <a:p>
                      <a:r>
                        <a:rPr lang="mk-MK" dirty="0" smtClean="0"/>
                        <a:t>Флегматик</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pPr algn="ctr"/>
                      <a:r>
                        <a:rPr lang="mk-MK" dirty="0" smtClean="0"/>
                        <a:t>-</a:t>
                      </a:r>
                      <a:endParaRPr lang="en-US" dirty="0"/>
                    </a:p>
                  </a:txBody>
                  <a:tcPr/>
                </a:tc>
                <a:tc>
                  <a:txBody>
                    <a:bodyPr/>
                    <a:lstStyle/>
                    <a:p>
                      <a:r>
                        <a:rPr lang="mk-MK" dirty="0" smtClean="0"/>
                        <a:t>Интроверт</a:t>
                      </a:r>
                      <a:endParaRPr lang="en-US" dirty="0"/>
                    </a:p>
                  </a:txBody>
                  <a:tcPr/>
                </a:tc>
                <a:tc>
                  <a:txBody>
                    <a:bodyPr/>
                    <a:lstStyle/>
                    <a:p>
                      <a:r>
                        <a:rPr lang="mk-MK" dirty="0" smtClean="0"/>
                        <a:t>Рамноду- шен </a:t>
                      </a:r>
                      <a:r>
                        <a:rPr lang="mk-MK" baseline="0" dirty="0" smtClean="0"/>
                        <a:t>                        </a:t>
                      </a:r>
                      <a:endParaRPr lang="mk-MK" dirty="0" smtClean="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dirty="0" smtClean="0"/>
              <a:t>Темперамент</a:t>
            </a:r>
            <a:endParaRPr lang="en-US" dirty="0"/>
          </a:p>
        </p:txBody>
      </p:sp>
      <p:sp>
        <p:nvSpPr>
          <p:cNvPr id="3" name="Content Placeholder 2"/>
          <p:cNvSpPr>
            <a:spLocks noGrp="1"/>
          </p:cNvSpPr>
          <p:nvPr>
            <p:ph idx="1"/>
          </p:nvPr>
        </p:nvSpPr>
        <p:spPr/>
        <p:txBody>
          <a:bodyPr>
            <a:normAutofit lnSpcReduction="10000"/>
          </a:bodyPr>
          <a:lstStyle/>
          <a:p>
            <a:r>
              <a:rPr lang="mk-MK" dirty="0" smtClean="0"/>
              <a:t>Типот на темпераменти пред се зависи од карактеристиките на нервниот систем.Иако е наследен, нервниот систем не е и непроменлив.Значи темпераментот на човекот не е постојан и неменлив.Се менува под влијание на разни физички и физиолошки дејства (болести, повреди и др.)но може да се менува намерно и волево во процесот на воспитувањето и самовоспитувањето.Токму во тој поглед темпераментот е во тесна врска со карактерот и волјата на човекот.</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173</TotalTime>
  <Words>432</Words>
  <Application>Microsoft Office PowerPoint</Application>
  <PresentationFormat>On-screen Show (4:3)</PresentationFormat>
  <Paragraphs>51</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Темперамент</vt:lpstr>
      <vt:lpstr>Темперамент</vt:lpstr>
      <vt:lpstr>Темперамент</vt:lpstr>
      <vt:lpstr>Темперамент</vt:lpstr>
      <vt:lpstr>Темперамент</vt:lpstr>
      <vt:lpstr>Темперамент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19</cp:revision>
  <dcterms:created xsi:type="dcterms:W3CDTF">2020-04-05T16:41:56Z</dcterms:created>
  <dcterms:modified xsi:type="dcterms:W3CDTF">2020-04-05T19:47:55Z</dcterms:modified>
</cp:coreProperties>
</file>