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q-AL" dirty="0" smtClean="0"/>
              <a:t>ÇREGULLIMET PSIKIKE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239000" cy="487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sq-AL" dirty="0" smtClean="0"/>
              <a:t>Çregullimet e jetës shpirtërore shoqërohen me shumë vështirësi psikike. Varësisht prej intensitetit dhe manifestimit të vështirësive të këtilla, flasim për tri grupe të çegullimeve psikike: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724400"/>
            <a:ext cx="7086600" cy="1600200"/>
          </a:xfrm>
        </p:spPr>
        <p:txBody>
          <a:bodyPr/>
          <a:lstStyle/>
          <a:p>
            <a:pPr lvl="0"/>
            <a:r>
              <a:rPr lang="sq-AL" dirty="0" smtClean="0"/>
              <a:t>Neurozat</a:t>
            </a:r>
            <a:endParaRPr lang="en-US" dirty="0" smtClean="0"/>
          </a:p>
          <a:p>
            <a:pPr lvl="0"/>
            <a:r>
              <a:rPr lang="sq-AL" dirty="0" smtClean="0"/>
              <a:t>Psikozat</a:t>
            </a:r>
            <a:endParaRPr lang="en-US" dirty="0" smtClean="0"/>
          </a:p>
          <a:p>
            <a:pPr lvl="0"/>
            <a:r>
              <a:rPr lang="sq-AL" dirty="0" smtClean="0"/>
              <a:t>Çregullimet e karakterit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b="1" dirty="0" smtClean="0"/>
              <a:t>Neurozat</a:t>
            </a:r>
            <a:r>
              <a:rPr lang="sq-AL" dirty="0" smtClean="0"/>
              <a:t>- paraqesin forma relativisht të lehta të çregullimeve psikike. Janë këto mënyra  të papërshtatshme të sjelljs që vështirësojnë dukshëm aktivitetin e njeriut- konsumojnë energjinë e tij, megjithatë individi ruan aftësinë e tij të punës, ai komunikon me të tjerët dhe vazhdon të jetë i kyçur në rrjedhat normale të jetës.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q-AL" b="1" dirty="0" smtClean="0"/>
              <a:t>Psikozat</a:t>
            </a:r>
            <a:r>
              <a:rPr lang="sq-AL" dirty="0" smtClean="0"/>
              <a:t> – Çregullimet më të rënda shpirtërore, të cilat në masë më të madhe kufiyojnë kontaktin me realitetin ose thuajse tërësisht e  ndërpresin atë, i quajmë psikoya. Personat që vujnë ng psikozat  nuk janë në gjendje të kryejnë punët e tyre, sepse aftësia e të menduarit, ndjenjat dhe aksionet e tyre janë të rënduara dukshëm, të çregullura dhe shpeshher ata janë të rreyikshëm për veten dhe për mjedisin, për çarsye ata duhet ndarë dhe sistemuar në institucionet të posaçme.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b="1" dirty="0" smtClean="0"/>
              <a:t>Çregullime të karakterit dhe sjelljes</a:t>
            </a:r>
            <a:r>
              <a:rPr lang="sq-AL" dirty="0" smtClean="0"/>
              <a:t>- flasim kur individi, në të humtën e rasteve, për një kohë të gjatë ose të shkurtër, sillet në mënyrë joadekuate, të padobishme dhe herë pas here të eyikshme për veten dhe të tjerët. Ai nuk i përfill normat ekistuese etike, njohëse, njerzore ose frikësohen që të bëjë diçk që është krejtësisht normale për të tjerët.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faleminderit</a:t>
            </a:r>
            <a:r>
              <a:rPr lang="en-US" dirty="0" smtClean="0"/>
              <a:t> p</a:t>
            </a:r>
            <a:r>
              <a:rPr lang="sq-AL" dirty="0" smtClean="0"/>
              <a:t>ër vëmendjen </a:t>
            </a:r>
          </a:p>
          <a:p>
            <a:pPr algn="ctr">
              <a:buNone/>
            </a:pPr>
            <a:r>
              <a:rPr lang="sq-AL" dirty="0" smtClean="0"/>
              <a:t>  Prof. Sejhan Ajredin Hamiti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228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ÇREGULLIMET PSIKIKE</vt:lpstr>
      <vt:lpstr>     Çregullimet e jetës shpirtërore shoqërohen me shumë vështirësi psikike. Varësisht prej intensitetit dhe manifestimit të vështirësive të këtilla, flasim për tri grupe të çegullimeve psikike: 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ÇREGULLIMET PSIKIKE</dc:title>
  <dc:creator>Buki-Admin</dc:creator>
  <cp:lastModifiedBy>Buki-Admin</cp:lastModifiedBy>
  <cp:revision>2</cp:revision>
  <dcterms:created xsi:type="dcterms:W3CDTF">2006-08-16T00:00:00Z</dcterms:created>
  <dcterms:modified xsi:type="dcterms:W3CDTF">2020-03-30T20:42:35Z</dcterms:modified>
</cp:coreProperties>
</file>