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74EF-0F15-499A-B92E-066D8EEFF687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4A09-241B-41F6-A385-315B78F5D5F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74EF-0F15-499A-B92E-066D8EEFF687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4A09-241B-41F6-A385-315B78F5D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74EF-0F15-499A-B92E-066D8EEFF687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4A09-241B-41F6-A385-315B78F5D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74EF-0F15-499A-B92E-066D8EEFF687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4A09-241B-41F6-A385-315B78F5D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74EF-0F15-499A-B92E-066D8EEFF687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4A09-241B-41F6-A385-315B78F5D5F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74EF-0F15-499A-B92E-066D8EEFF687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4A09-241B-41F6-A385-315B78F5D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74EF-0F15-499A-B92E-066D8EEFF687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4A09-241B-41F6-A385-315B78F5D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74EF-0F15-499A-B92E-066D8EEFF687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4A09-241B-41F6-A385-315B78F5D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74EF-0F15-499A-B92E-066D8EEFF687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4A09-241B-41F6-A385-315B78F5D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74EF-0F15-499A-B92E-066D8EEFF687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44A09-241B-41F6-A385-315B78F5D5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C74EF-0F15-499A-B92E-066D8EEFF687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3E44A09-241B-41F6-A385-315B78F5D5F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09C74EF-0F15-499A-B92E-066D8EEFF687}" type="datetimeFigureOut">
              <a:rPr lang="en-US" smtClean="0"/>
              <a:t>4/11/2020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E44A09-241B-41F6-A385-315B78F5D5F9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mk-MK" dirty="0" smtClean="0"/>
              <a:t>КАРАКТЕР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mk-MK" dirty="0" smtClean="0"/>
              <a:t>Злата Петровска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 smtClean="0"/>
              <a:t>КАРАКТЕР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mk-MK" dirty="0" smtClean="0"/>
              <a:t>Во воспитно-образовниот процес наставникот го проценува и карактерот на ученикот.Тој вели ученикот е работлив, креативен, самокритичен ,дека убаво соработува со др. Ученици.Сите овие особини се интегрирани во карактерот на човекот.</a:t>
            </a:r>
          </a:p>
          <a:p>
            <a:pPr>
              <a:buNone/>
            </a:pPr>
            <a:r>
              <a:rPr lang="mk-MK" dirty="0" smtClean="0"/>
              <a:t>Деф-Карактерот преставува сложена психичка организација од најразлични псих. Процеси, состојби  и особини што се одразуваат во однесувањето на личноста.</a:t>
            </a:r>
          </a:p>
          <a:p>
            <a:pPr>
              <a:buNone/>
            </a:pPr>
            <a:r>
              <a:rPr lang="mk-MK" dirty="0" smtClean="0"/>
              <a:t>Карактерот го преставува психичкото јадро на личноста.Потекнува од старогрчкиот збор што означува печат или белег,според кој конкретниот човек се разликува од другите.Карактерот го одразува моралниот и волевиот аспект на човековото однесување.Карактерните особини на човекот можат да се групираат на следниов начин</a:t>
            </a:r>
          </a:p>
          <a:p>
            <a:pPr>
              <a:buNone/>
            </a:pPr>
            <a:r>
              <a:rPr lang="mk-MK" dirty="0" smtClean="0"/>
              <a:t>1.Според својот однос кон работата човекот може да биде-активе, трудолубив ,мрзелив,одговорен, креативен, исполнителен...</a:t>
            </a:r>
          </a:p>
          <a:p>
            <a:pPr>
              <a:buNone/>
            </a:pPr>
            <a:r>
              <a:rPr lang="mk-MK" dirty="0" smtClean="0"/>
              <a:t>2.Според својот однос кон другите луѓе човекот може да биде-отворен, искрен, груб, алтруист, егоист ...</a:t>
            </a:r>
          </a:p>
          <a:p>
            <a:pPr>
              <a:buNone/>
            </a:pPr>
            <a:r>
              <a:rPr lang="mk-MK" dirty="0" smtClean="0"/>
              <a:t>3.Споре себе си човекот е-чесен, горд, самокритичен,едноставен,самоуверен, сигурен, нечесен и др</a:t>
            </a:r>
          </a:p>
          <a:p>
            <a:pPr>
              <a:buNone/>
            </a:pPr>
            <a:r>
              <a:rPr lang="mk-MK" dirty="0" smtClean="0"/>
              <a:t>4.Според работната и животната средина може да биде-одговорен, внимателен, дисциплиниран,загрижен за јавниот ред и мир.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 smtClean="0"/>
              <a:t>Каракрер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mk-MK" dirty="0" smtClean="0"/>
              <a:t>Развојот на личноста преставува процес на формирање и развој на нејзиниот карактер.Кај малото дете карактерот сеуште е неоформен, под влијание на семејната средина почнуваат да се јавуваат неговите основни црти –љубопитност, дисциплина , кои уште се развиваат во контакти со околината(градинка, колективност, другарство)Карактерот не е даден еднаш за секогаш.Во текот на животот се менува и развива.Може да се случи позитивните црти на карактерот да се изгубат и да се јават негативни.Улогата на воспитанието е пресудна улога при формирањето на карактерот.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89</TotalTime>
  <Words>259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КАРАКТЕР</vt:lpstr>
      <vt:lpstr>КАРАКТЕР</vt:lpstr>
      <vt:lpstr>Каракрер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КАРАКТЕР</dc:title>
  <dc:creator>Windows User</dc:creator>
  <cp:lastModifiedBy>Windows User</cp:lastModifiedBy>
  <cp:revision>13</cp:revision>
  <dcterms:created xsi:type="dcterms:W3CDTF">2020-04-11T13:51:58Z</dcterms:created>
  <dcterms:modified xsi:type="dcterms:W3CDTF">2020-04-11T15:21:12Z</dcterms:modified>
</cp:coreProperties>
</file>