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0CD19A-80CB-4948-B690-C7D73E81655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644C0A-D2CE-47C1-9C15-AC9A658A9AD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k-MK" dirty="0" smtClean="0"/>
              <a:t>Ставови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mk-MK" smtClean="0"/>
              <a:t>Злата Петровска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Ставови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mk-MK" dirty="0" smtClean="0"/>
              <a:t>Ставовите ја изразуваат човековата спремност за позитивно или негативно реагирање кон определени објекти ,луѓе или појави.Ставовите означуваат дали човекот е против или за  нешто и го насочуваат неговото однесување т.е имаат динамичко дејство.Акциите што ги превзема главно се во согласност со неговите ставови.Според психологот Никола Рот се разликуваат две групи ставови-Лични се оние ставови на поединецот што се однесуваат на настани од неговиот интимен живот, -Социјални се оние ставови на поединецот што се однесуваат кон општествено значајни појави или институции.Став кон националното прашање, став кон семејството и бракот став кон системот на оразованието и воспитувањето ,Став кон војната и др...</a:t>
            </a:r>
          </a:p>
          <a:p>
            <a:r>
              <a:rPr lang="mk-MK" dirty="0" smtClean="0"/>
              <a:t>Ставовите можат да се формираат на два начина –со превземање на туѓите ставови и со сопственото искуство.</a:t>
            </a:r>
          </a:p>
          <a:p>
            <a:r>
              <a:rPr lang="mk-MK" dirty="0" smtClean="0"/>
              <a:t>Формирањето и менувањето на ставовите на човекот и нивното усогласување со општествените ставови и норми на однесување преставува една од основните задачи на воспитувањето на младите поколенија.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157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Ставови</vt:lpstr>
      <vt:lpstr>Ставови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Ставови</dc:title>
  <dc:creator>Windows User</dc:creator>
  <cp:lastModifiedBy>Windows User</cp:lastModifiedBy>
  <cp:revision>1</cp:revision>
  <dcterms:created xsi:type="dcterms:W3CDTF">2020-04-11T15:19:36Z</dcterms:created>
  <dcterms:modified xsi:type="dcterms:W3CDTF">2020-04-11T15:20:33Z</dcterms:modified>
</cp:coreProperties>
</file>