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TRAJTIMI I </a:t>
            </a:r>
            <a:r>
              <a:rPr lang="sq-AL" dirty="0" smtClean="0"/>
              <a:t>ÇREGULLIMEVE PSIKIKE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dirty="0" smtClean="0"/>
              <a:t>Shikuar nga e kaluara, trajtimi i çregullimeve psikike ka qenë shpeshherë i gabueshçm, sidomos kur nuk ishte i zhvilluar mendimi shkencor mbi jetën psikike të njeriut. Në kohën të qytetërimit primitiv një mënyrë e shërimit të njerëzve me sjellje të çregulluar ishte hapja e një vrime në kafkën e tyre prej nga do të dilnin shpirtrat e këqij.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dirty="0" smtClean="0"/>
              <a:t>Në Europën e shekujve 17 dhe 18 naj individëve me sjellje të çregulluar ushtrohej torturë e paparë me qëllim që tu “përmirsohej mendja”. Gjithë kjo  mbas bëhej nga frika prej sjelljeve të tyre.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q-AL" dirty="0" smtClean="0"/>
              <a:t>Paragjykymet ndaj personave me sjellje të çregulluara ndryshuan gjatë revolucionit francez ku mjeku Pinell bëri një reforme në trajtimin e të sëmurëve psikik. Duke reaguar ndaj trajtimeve brutale, ai insistonte të argumentonte se njerëyit me çregullime psikike nuk janë të kontrolluar nga fuqiademoniake, por sjellja e tyre është reagim i shumë streseve të jetës dhe kushteve johumane.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sq-AL" dirty="0" smtClean="0"/>
              <a:t>Pinelli, u zgjidhi pacientëve zinxhirët dhe prangt duke njoftuar se një numër i tyre porsa u çliruan nga zinxhirët më të qetë dhe komunikues.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q-AL" dirty="0" smtClean="0"/>
          </a:p>
          <a:p>
            <a:pPr>
              <a:buNone/>
            </a:pPr>
            <a:endParaRPr lang="sq-AL" dirty="0" smtClean="0"/>
          </a:p>
          <a:p>
            <a:pPr>
              <a:buNone/>
            </a:pPr>
            <a:endParaRPr lang="sq-AL" dirty="0" smtClean="0"/>
          </a:p>
          <a:p>
            <a:pPr algn="ctr">
              <a:buNone/>
            </a:pPr>
            <a:r>
              <a:rPr lang="sq-AL" dirty="0" smtClean="0"/>
              <a:t>  Ju faleminderit për vëmendjen </a:t>
            </a:r>
          </a:p>
          <a:p>
            <a:pPr algn="ctr">
              <a:buNone/>
            </a:pPr>
            <a:r>
              <a:rPr lang="sq-AL" dirty="0" smtClean="0"/>
              <a:t>  Prof. Sejhan Ajredin Hamiti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200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TRAJTIMI I ÇREGULLIMEVE PSIKIKE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TRAJTIMI I ÇREGULLIMEVE PSIKIKE</dc:title>
  <dc:creator>Buki-Admin</dc:creator>
  <cp:lastModifiedBy>Buki-Admin</cp:lastModifiedBy>
  <cp:revision>2</cp:revision>
  <dcterms:created xsi:type="dcterms:W3CDTF">2006-08-16T00:00:00Z</dcterms:created>
  <dcterms:modified xsi:type="dcterms:W3CDTF">2020-03-30T20:43:02Z</dcterms:modified>
</cp:coreProperties>
</file>