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1BAA054-1CEA-404C-A26D-5DCDD5DEEFB3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20AF9-6800-4174-8758-01D11A3203F6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5.13 Тренерот и селекцијата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Анита Армаганијан-Тасевска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218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51706"/>
          </a:xfrm>
        </p:spPr>
        <p:txBody>
          <a:bodyPr>
            <a:normAutofit/>
          </a:bodyPr>
          <a:lstStyle/>
          <a:p>
            <a:pPr algn="ctr"/>
            <a:r>
              <a:rPr lang="mk-MK" sz="2800" dirty="0" smtClean="0">
                <a:latin typeface="Arial" pitchFamily="34" charset="0"/>
                <a:cs typeface="Arial" pitchFamily="34" charset="0"/>
              </a:rPr>
              <a:t>Тренерот и селекцијата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71500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mk-MK" sz="2400" b="1" u="sng" dirty="0" smtClean="0">
                <a:latin typeface="Arial" pitchFamily="34" charset="0"/>
                <a:cs typeface="Arial" pitchFamily="34" charset="0"/>
              </a:rPr>
              <a:t>Младиот спортист очекува од тренерот компентентен став, проценка, насочување и водење.</a:t>
            </a:r>
          </a:p>
          <a:p>
            <a:pPr marL="64008" indent="0">
              <a:buNone/>
            </a:pPr>
            <a:endParaRPr lang="mk-MK" sz="2400" dirty="0">
              <a:latin typeface="Arial" pitchFamily="34" charset="0"/>
              <a:cs typeface="Arial" pitchFamily="34" charset="0"/>
            </a:endParaRPr>
          </a:p>
          <a:p>
            <a:pPr marL="64008" indent="0" algn="just">
              <a:buNone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Поаѓајќи од тоа дека младите спортисти се несигурни и на нив им е потребен тренер кој ќе биде сигурен, авторитетен и самосвесен, во кој ќе имаат доверба и човек кој ќе го води целиот тренинг и селекцијата во нагорна линија.</a:t>
            </a:r>
          </a:p>
          <a:p>
            <a:pPr marL="64008" indent="0" algn="just">
              <a:buNone/>
            </a:pPr>
            <a:r>
              <a:rPr lang="mk-MK" sz="2400" b="1" u="sng" dirty="0" smtClean="0">
                <a:latin typeface="Arial" pitchFamily="34" charset="0"/>
                <a:cs typeface="Arial" pitchFamily="34" charset="0"/>
              </a:rPr>
              <a:t>Ако тренерот сака да ја сочува и зацврсти довербата на спортистите и да го намали чувството на несигурност, постојано треба да се придржува кон следното:</a:t>
            </a:r>
            <a:endParaRPr lang="en-US" sz="2400" b="1" u="sng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394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51706"/>
          </a:xfrm>
        </p:spPr>
        <p:txBody>
          <a:bodyPr>
            <a:normAutofit/>
          </a:bodyPr>
          <a:lstStyle/>
          <a:p>
            <a:pPr algn="ctr"/>
            <a:r>
              <a:rPr lang="mk-MK" sz="2800" dirty="0">
                <a:latin typeface="Arial" pitchFamily="34" charset="0"/>
                <a:cs typeface="Arial" pitchFamily="34" charset="0"/>
              </a:rPr>
              <a:t>Тренерот и селекцијата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305800" cy="5638800"/>
          </a:xfrm>
        </p:spPr>
        <p:txBody>
          <a:bodyPr/>
          <a:lstStyle/>
          <a:p>
            <a:pPr marL="578358" indent="-514350">
              <a:buAutoNum type="arabicPeriod"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Да им покаже на спортистите дека неговите критериуми се засноваат на висока стручност, а не на импровизација, па поради тоа мора стрпливо, совесно и со еднаков степен на работно и емоционално вложување да пристапи кон секој кандидат;</a:t>
            </a:r>
          </a:p>
          <a:p>
            <a:pPr marL="578358" indent="-514350">
              <a:buAutoNum type="arabicPeriod"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Да избегнува произволни промени на работните принципи, методи и техники на работа, апосебно непроверени ,,експерименти,, затоа што тие би можеле да допринесат за недоверба кон тренерот;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507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46906"/>
          </a:xfrm>
        </p:spPr>
        <p:txBody>
          <a:bodyPr>
            <a:normAutofit/>
          </a:bodyPr>
          <a:lstStyle/>
          <a:p>
            <a:pPr algn="ctr"/>
            <a:r>
              <a:rPr lang="mk-MK" sz="2800" dirty="0">
                <a:latin typeface="Arial" pitchFamily="34" charset="0"/>
                <a:cs typeface="Arial" pitchFamily="34" charset="0"/>
              </a:rPr>
              <a:t>Тренерот и селекцијата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763000" cy="5791200"/>
          </a:xfrm>
        </p:spPr>
        <p:txBody>
          <a:bodyPr>
            <a:normAutofit lnSpcReduction="10000"/>
          </a:bodyPr>
          <a:lstStyle/>
          <a:p>
            <a:pPr marL="64008" indent="0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3. Да избегнува оцени и заклучоци во кои би бил исклучителен, а се базираат на само на актуелната состојба или произлегуваат од моменталната констелација со што спортистите би создале уверување дека тренерот е непринципиелен, посебно во донесувањето на значајни одлуки</a:t>
            </a:r>
            <a:r>
              <a:rPr lang="mk-MK" sz="28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64008" indent="0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4. Личноста на тренерот, покрај високата стручност, во сите димензии, треба да се карактеризира и со доволен степен на социјална зрелост, стабилност, соодветни и рационални облици на контрола на ситуациите, кои имаат силно емоционално обележје, како и знаење и искуство во решавање н а актуелните проблеми.</a:t>
            </a:r>
          </a:p>
        </p:txBody>
      </p:sp>
    </p:spTree>
    <p:extLst>
      <p:ext uri="{BB962C8B-B14F-4D97-AF65-F5344CB8AC3E}">
        <p14:creationId xmlns:p14="http://schemas.microsoft.com/office/powerpoint/2010/main" val="5528848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19</TotalTime>
  <Words>270</Words>
  <Application>Microsoft Office PowerPoint</Application>
  <PresentationFormat>On-screen Show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Verve</vt:lpstr>
      <vt:lpstr>5.13 Тренерот и селекцијата</vt:lpstr>
      <vt:lpstr>Тренерот и селекцијата</vt:lpstr>
      <vt:lpstr>Тренерот и селекцијата</vt:lpstr>
      <vt:lpstr>Тренерот и селекцијата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5.13 Тренерот и селекцијата</dc:title>
  <dc:creator>Tasevski</dc:creator>
  <cp:lastModifiedBy>Tasevski</cp:lastModifiedBy>
  <cp:revision>11</cp:revision>
  <dcterms:created xsi:type="dcterms:W3CDTF">2020-03-24T21:39:44Z</dcterms:created>
  <dcterms:modified xsi:type="dcterms:W3CDTF">2020-03-31T19:59:32Z</dcterms:modified>
</cp:coreProperties>
</file>