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B990123-A9F9-4D35-B77A-154D23BC7D8E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E8BCC19-B9A6-496A-A41D-0DDA3E7FC1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5.13 Педагошко-психолошки аспекти во вреднувањето во спортот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Анита Армаганијан-Тасевска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694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510540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Процесот на спорткса обука –настава има многу сличности со било кој друг облик на формална настава.</a:t>
            </a:r>
          </a:p>
          <a:p>
            <a:pPr marL="109728" indent="0">
              <a:buNone/>
            </a:pPr>
            <a:r>
              <a:rPr lang="mk-MK" sz="2800" b="1" u="sng" dirty="0" smtClean="0">
                <a:latin typeface="Arial" pitchFamily="34" charset="0"/>
                <a:cs typeface="Arial" pitchFamily="34" charset="0"/>
              </a:rPr>
              <a:t>Суштината на овој процес е спортистот да усвои и усоврши многубројни компликувани моторни обрасци (тактика) и да се обезбеди со потребното ниво на енергија за нејзино ефикасно изведување (физичка подготовка).</a:t>
            </a:r>
          </a:p>
          <a:p>
            <a:pPr marL="109728" indent="0">
              <a:buNone/>
            </a:pPr>
            <a:r>
              <a:rPr lang="mk-MK" sz="2800" b="1" u="sng" dirty="0" smtClean="0">
                <a:latin typeface="Arial" pitchFamily="34" charset="0"/>
                <a:cs typeface="Arial" pitchFamily="34" charset="0"/>
              </a:rPr>
              <a:t>Се ова спортистот треба да го ЗАДРЖИ, СОЧУВА И ДОНЕСЕ на натпреварот.</a:t>
            </a:r>
            <a:endParaRPr lang="en-US" sz="2800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mk-MK" sz="2400" dirty="0" smtClean="0">
                <a:latin typeface="Arial" pitchFamily="34" charset="0"/>
                <a:cs typeface="Arial" pitchFamily="34" charset="0"/>
              </a:rPr>
              <a:t>Педагошко-психолошки аспекти во вреднувањето во спортот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647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Во спортот, меѓутоа се случува спортистот се она што го добил со текот на спортската обука да го сочува и претвори во резултат.</a:t>
            </a:r>
          </a:p>
          <a:p>
            <a:pPr marL="109728" indent="0">
              <a:buNone/>
            </a:pPr>
            <a:endParaRPr lang="mk-MK" sz="2800" dirty="0" smtClean="0"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Но, еден дел од примената и акумулираната енергија може да се потроши на други работи (на преокупации и активности надвор од спортот-на решавање на интрапсихички и интерперсонални проблеми).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mk-MK" sz="2400" dirty="0">
                <a:latin typeface="Arial" pitchFamily="34" charset="0"/>
                <a:cs typeface="Arial" pitchFamily="34" charset="0"/>
              </a:rPr>
              <a:t>Педагошко-психолошки аспекти во вреднувањето во спортот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876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143000"/>
            <a:ext cx="8458200" cy="525780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mk-MK" sz="2800" b="1" u="sng" dirty="0" smtClean="0">
                <a:latin typeface="Arial" pitchFamily="34" charset="0"/>
                <a:cs typeface="Arial" pitchFamily="34" charset="0"/>
              </a:rPr>
              <a:t>Натпреварот се јавува како проверка врз основа на која се вреднува ефикасноста која спортистот требал да ја стекне во текот на обуката и припремата, за што големо влијание имаат успешноста на тренерот и наставата (тренингот и припремата).</a:t>
            </a:r>
          </a:p>
          <a:p>
            <a:pPr marL="109728" indent="0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Со оглед на специфичноста на спортската обука како педагошки процес, </a:t>
            </a:r>
            <a:r>
              <a:rPr lang="mk-MK" sz="2800" u="sng" dirty="0" smtClean="0">
                <a:latin typeface="Arial" pitchFamily="34" charset="0"/>
                <a:cs typeface="Arial" pitchFamily="34" charset="0"/>
              </a:rPr>
              <a:t>неопходно е уште во раните фази на селекција, да се процени потенцијалот на спортистот за учење и усовршување во избраниот спорт.</a:t>
            </a:r>
            <a:endParaRPr lang="en-US" sz="2800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458200" cy="838200"/>
          </a:xfrm>
        </p:spPr>
        <p:txBody>
          <a:bodyPr>
            <a:normAutofit/>
          </a:bodyPr>
          <a:lstStyle/>
          <a:p>
            <a:pPr algn="ctr"/>
            <a:r>
              <a:rPr lang="mk-MK" sz="2400" dirty="0">
                <a:latin typeface="Arial" pitchFamily="34" charset="0"/>
                <a:cs typeface="Arial" pitchFamily="34" charset="0"/>
              </a:rPr>
              <a:t>Педагошко-психолошки аспекти во вреднувањето во спортот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99546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mk-MK" dirty="0" smtClean="0"/>
              <a:t>Консултацијата со педагог и психолог може на селекторот да му биде од голема помош при формирањето на овие проценки.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mk-MK" sz="2800">
                <a:latin typeface="Arial" pitchFamily="34" charset="0"/>
                <a:cs typeface="Arial" pitchFamily="34" charset="0"/>
              </a:rPr>
              <a:t>Педагошко-психолошки аспекти во вреднувањето во спортот</a:t>
            </a:r>
            <a:endParaRPr lang="en-US" sz="28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9771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25</TotalTime>
  <Words>249</Words>
  <Application>Microsoft Office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Concourse</vt:lpstr>
      <vt:lpstr>5.13 Педагошко-психолошки аспекти во вреднувањето во спортот</vt:lpstr>
      <vt:lpstr>Педагошко-психолошки аспекти во вреднувањето во спортот</vt:lpstr>
      <vt:lpstr>Педагошко-психолошки аспекти во вреднувањето во спортот</vt:lpstr>
      <vt:lpstr>Педагошко-психолошки аспекти во вреднувањето во спортот</vt:lpstr>
      <vt:lpstr>Педагошко-психолошки аспекти во вреднувањето во спортот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5.13 Педагошко-психолошки аспекти во вреднувањето во спортот</dc:title>
  <dc:creator>Tasevski</dc:creator>
  <cp:lastModifiedBy>Tasevski</cp:lastModifiedBy>
  <cp:revision>15</cp:revision>
  <dcterms:created xsi:type="dcterms:W3CDTF">2020-03-24T21:35:33Z</dcterms:created>
  <dcterms:modified xsi:type="dcterms:W3CDTF">2020-03-31T19:44:52Z</dcterms:modified>
</cp:coreProperties>
</file>