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602ADDB-6838-467E-A993-1367F8F33887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D35B04C-9AF6-4181-B9A3-A63D701DD0B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5.8 Раст и Растење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Анита Армаганијан-Тасевска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459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486400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Популацијата која се вклучува во Натпреварувачкиот спорт е се помлада и од тие причини, потребно е да се започне со систематски тренинг, уште од најмала возраст.</a:t>
            </a:r>
          </a:p>
          <a:p>
            <a:pPr marL="0" indent="0">
              <a:buNone/>
            </a:pPr>
            <a:endParaRPr lang="mk-MK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Проблемите на растот и развојот (растењето) кои се поврзани со спортската активност претставуваат феномен кој се проучува со години, од причини што нашата младина расте побрзо и интензивно, а распределбата на екстремните вредности во растот е се поголема.</a:t>
            </a:r>
          </a:p>
          <a:p>
            <a:pPr marL="0" indent="0">
              <a:buNone/>
            </a:pPr>
            <a:endParaRPr lang="mk-MK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Растот може да се разгледа само како израз на адаптација на организмот на животните услови во границата која ја одредила генетиката и генетската подлога.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Раст и растење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34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410200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/>
              <a:t>Развојот и растењето на организмот траат до 20-та година и се одвиваат нерамномерно.</a:t>
            </a:r>
          </a:p>
          <a:p>
            <a:pPr marL="0" indent="0">
              <a:buNone/>
            </a:pPr>
            <a:endParaRPr lang="mk-MK" dirty="0" smtClean="0"/>
          </a:p>
          <a:p>
            <a:pPr marL="0" indent="0" algn="just">
              <a:buNone/>
            </a:pPr>
            <a:r>
              <a:rPr lang="mk-MK" dirty="0" smtClean="0"/>
              <a:t>Успорувањето на растот и порастот на тежината, настануваат кај девојчината од 13-15 година, а кај момчињата нешто подоцна.</a:t>
            </a:r>
          </a:p>
          <a:p>
            <a:pPr marL="0" indent="0" algn="just">
              <a:buNone/>
            </a:pPr>
            <a:endParaRPr lang="mk-MK" dirty="0"/>
          </a:p>
          <a:p>
            <a:pPr marL="0" indent="0" algn="just">
              <a:buNone/>
            </a:pPr>
            <a:r>
              <a:rPr lang="mk-MK" dirty="0" smtClean="0"/>
              <a:t>Со престанувањето на растењето во висина, се забрзува растењето на попречните димензии на телото, односно ,,во ширина,,.</a:t>
            </a:r>
          </a:p>
          <a:p>
            <a:pPr marL="0" indent="0" algn="just">
              <a:buNone/>
            </a:pPr>
            <a:endParaRPr lang="mk-MK" dirty="0" smtClean="0"/>
          </a:p>
          <a:p>
            <a:pPr marL="0" indent="0" algn="just">
              <a:buNone/>
            </a:pPr>
            <a:r>
              <a:rPr lang="mk-MK" dirty="0" smtClean="0"/>
              <a:t>Во пубертетот, не се забележува само раст во висина, туку и зголемување на мускулната маса.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Раст и растење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77167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410200"/>
          </a:xfrm>
        </p:spPr>
        <p:txBody>
          <a:bodyPr/>
          <a:lstStyle/>
          <a:p>
            <a:pPr marL="0" indent="0">
              <a:buNone/>
            </a:pPr>
            <a:r>
              <a:rPr lang="mk-MK" u="sng" dirty="0" smtClean="0">
                <a:latin typeface="Arial" pitchFamily="34" charset="0"/>
                <a:cs typeface="Arial" pitchFamily="34" charset="0"/>
              </a:rPr>
              <a:t>За Селекцијата е посебно важно да и покрај растот во висина, да се одржи непроменет односот висина-тежина.</a:t>
            </a:r>
          </a:p>
          <a:p>
            <a:pPr marL="0" indent="0">
              <a:buNone/>
            </a:pPr>
            <a:endParaRPr lang="mk-MK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mk-MK" u="sng" dirty="0" smtClean="0">
                <a:latin typeface="Arial" pitchFamily="34" charset="0"/>
                <a:cs typeface="Arial" pitchFamily="34" charset="0"/>
              </a:rPr>
              <a:t>Висината се зема како основна антропометриска мерка и служи како појдовна точка за сите други испитувања и поредувања.</a:t>
            </a:r>
          </a:p>
          <a:p>
            <a:pPr marL="0" indent="0">
              <a:buNone/>
            </a:pPr>
            <a:endParaRPr lang="mk-MK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mk-MK" u="sng" dirty="0" smtClean="0">
                <a:latin typeface="Arial" pitchFamily="34" charset="0"/>
                <a:cs typeface="Arial" pitchFamily="34" charset="0"/>
              </a:rPr>
              <a:t>Поради големи морфолошки сличности на луѓето, применети  се одредени геометриски принципи – поаѓајќи од висината на телото, може да се очекува и помалку или повеќе константен однос со другите параметри – должина на раката, должина на ногата, премер на срцето, плуќата, калибар на крвните садови и сл.</a:t>
            </a:r>
            <a:endParaRPr lang="en-US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Раст и растење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3073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86400"/>
          </a:xfrm>
        </p:spPr>
        <p:txBody>
          <a:bodyPr/>
          <a:lstStyle/>
          <a:p>
            <a:pPr marL="0" indent="0">
              <a:buNone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За развојот на мускулниот систем, неоходно е систематско оптоварување со активности, со кои ќе се постигне забрзана работа на срцето и ударниот и минутниот волумен на срцето.</a:t>
            </a:r>
          </a:p>
          <a:p>
            <a:pPr marL="0" indent="0">
              <a:buNone/>
            </a:pPr>
            <a:r>
              <a:rPr lang="mk-MK" u="sng" dirty="0" smtClean="0">
                <a:latin typeface="Arial" pitchFamily="34" charset="0"/>
                <a:cs typeface="Arial" pitchFamily="34" charset="0"/>
              </a:rPr>
              <a:t>Прогнозирањето на растењето и димензиите на телесната градба се засноваат на стручното вреднување на следните податоци: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Телесна тежина при раѓање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Инфантилно забрзано растење ( од 4-7 години)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Пубертетско забрзано растење</a:t>
            </a:r>
          </a:p>
          <a:p>
            <a:pPr>
              <a:buFont typeface="Wingdings" pitchFamily="2" charset="2"/>
              <a:buChar char="Ø"/>
            </a:pPr>
            <a:r>
              <a:rPr lang="mk-MK" dirty="0" smtClean="0">
                <a:latin typeface="Arial" pitchFamily="34" charset="0"/>
                <a:cs typeface="Arial" pitchFamily="34" charset="0"/>
              </a:rPr>
              <a:t>Висината на родителите.</a:t>
            </a:r>
          </a:p>
          <a:p>
            <a:pPr marL="0" indent="0">
              <a:buNone/>
            </a:pPr>
            <a:endParaRPr lang="mk-MK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mk-MK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mk-MK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Раст и растење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38760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4876800"/>
          </a:xfrm>
        </p:spPr>
        <p:txBody>
          <a:bodyPr/>
          <a:lstStyle/>
          <a:p>
            <a:pPr marL="0" indent="0">
              <a:buNone/>
            </a:pPr>
            <a:endParaRPr lang="mk-MK" dirty="0" smtClean="0"/>
          </a:p>
          <a:p>
            <a:pPr marL="0" indent="0">
              <a:buNone/>
            </a:pPr>
            <a:endParaRPr lang="mk-MK" dirty="0"/>
          </a:p>
          <a:p>
            <a:pPr marL="0" indent="0">
              <a:buNone/>
            </a:pPr>
            <a:r>
              <a:rPr lang="mk-MK" u="sng" dirty="0" smtClean="0"/>
              <a:t>Морфолошката структура се гледа и се мери како еден од најважните показатели на состојбата со здравјето, физичките способности и функционалните можности на организмот.</a:t>
            </a:r>
            <a:endParaRPr lang="en-US" u="sn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Раст и растење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985576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</TotalTime>
  <Words>375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Waveform</vt:lpstr>
      <vt:lpstr>5.8 Раст и Растење</vt:lpstr>
      <vt:lpstr>Раст и растење</vt:lpstr>
      <vt:lpstr>Раст и растење</vt:lpstr>
      <vt:lpstr>Раст и растење</vt:lpstr>
      <vt:lpstr>Раст и растење</vt:lpstr>
      <vt:lpstr>Раст и растење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5.8 Раст и Растење</dc:title>
  <dc:creator>Tasevski</dc:creator>
  <cp:lastModifiedBy>Tasevski</cp:lastModifiedBy>
  <cp:revision>17</cp:revision>
  <dcterms:created xsi:type="dcterms:W3CDTF">2020-03-24T20:29:58Z</dcterms:created>
  <dcterms:modified xsi:type="dcterms:W3CDTF">2020-03-24T20:56:02Z</dcterms:modified>
</cp:coreProperties>
</file>