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9B4C80D-23DD-4D74-AA72-6E08A3C10086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17DB43-B9C5-44D1-B0D7-11770A144820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C80D-23DD-4D74-AA72-6E08A3C10086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7DB43-B9C5-44D1-B0D7-11770A144820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C80D-23DD-4D74-AA72-6E08A3C10086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7DB43-B9C5-44D1-B0D7-11770A144820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C80D-23DD-4D74-AA72-6E08A3C10086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7DB43-B9C5-44D1-B0D7-11770A14482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C80D-23DD-4D74-AA72-6E08A3C10086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7DB43-B9C5-44D1-B0D7-11770A14482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C80D-23DD-4D74-AA72-6E08A3C10086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7DB43-B9C5-44D1-B0D7-11770A144820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C80D-23DD-4D74-AA72-6E08A3C10086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7DB43-B9C5-44D1-B0D7-11770A144820}" type="slidenum">
              <a:rPr lang="en-US" smtClean="0"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C80D-23DD-4D74-AA72-6E08A3C10086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7DB43-B9C5-44D1-B0D7-11770A144820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C80D-23DD-4D74-AA72-6E08A3C10086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7DB43-B9C5-44D1-B0D7-11770A14482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C80D-23DD-4D74-AA72-6E08A3C10086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7DB43-B9C5-44D1-B0D7-11770A14482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C80D-23DD-4D74-AA72-6E08A3C10086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7DB43-B9C5-44D1-B0D7-11770A14482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9B4C80D-23DD-4D74-AA72-6E08A3C10086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A17DB43-B9C5-44D1-B0D7-11770A14482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mk-MK" sz="2800" dirty="0" smtClean="0">
                <a:latin typeface="Arial" pitchFamily="34" charset="0"/>
                <a:cs typeface="Arial" pitchFamily="34" charset="0"/>
              </a:rPr>
              <a:t>5.10 Хронолошка и биолошка возраст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mk-MK" sz="2800" dirty="0" smtClean="0">
                <a:latin typeface="Arial" pitchFamily="34" charset="0"/>
                <a:cs typeface="Arial" pitchFamily="34" charset="0"/>
              </a:rPr>
              <a:t>Анита Армаганијан-Тасевска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530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28800"/>
            <a:ext cx="8534400" cy="3581400"/>
          </a:xfrm>
        </p:spPr>
        <p:txBody>
          <a:bodyPr/>
          <a:lstStyle/>
          <a:p>
            <a:pPr marL="0" indent="0">
              <a:buNone/>
            </a:pPr>
            <a:r>
              <a:rPr lang="mk-MK" dirty="0" smtClean="0"/>
              <a:t>Помеѓу календарскат (хронолшка) возраст и психосоматскиот развој не постои изразито цврта врска, но затоа степенот на телесниот развој т.е биолошката старост не мора да се поистоветува со хронолошката возраст.</a:t>
            </a:r>
          </a:p>
          <a:p>
            <a:pPr marL="0" indent="0">
              <a:buNone/>
            </a:pPr>
            <a:endParaRPr lang="mk-MK" dirty="0"/>
          </a:p>
          <a:p>
            <a:pPr marL="0" indent="0">
              <a:buNone/>
            </a:pPr>
            <a:r>
              <a:rPr lang="mk-MK" dirty="0" smtClean="0"/>
              <a:t>Овие разлики обично се среќаат во времето на пубертетот и во самиот пубертет т.е кога постои забрзано растење.</a:t>
            </a:r>
          </a:p>
          <a:p>
            <a:pPr marL="0" indent="0">
              <a:buNone/>
            </a:pPr>
            <a:endParaRPr lang="mk-MK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mk-MK" sz="2800" dirty="0" smtClean="0">
                <a:latin typeface="Arial" pitchFamily="34" charset="0"/>
                <a:cs typeface="Arial" pitchFamily="34" charset="0"/>
              </a:rPr>
              <a:t>Хронолошка и биолошка возраст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248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3657600"/>
          </a:xfrm>
        </p:spPr>
        <p:txBody>
          <a:bodyPr/>
          <a:lstStyle/>
          <a:p>
            <a:pPr marL="0" indent="0">
              <a:buNone/>
            </a:pPr>
            <a:r>
              <a:rPr lang="mk-MK" dirty="0" smtClean="0"/>
              <a:t>Со утврдувањето на биолошката возраст спрема одредени карактеристични обележја и со споредување на достигнатиот степен на телесен развој, може да се оцени во која хронолошка возраст припаѓа детето и да се прогнозира натамошниот раст на физичките способности.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mk-MK" sz="2800" dirty="0" smtClean="0">
                <a:latin typeface="Arial" pitchFamily="34" charset="0"/>
                <a:cs typeface="Arial" pitchFamily="34" charset="0"/>
              </a:rPr>
              <a:t>Хронолошка и биолошка возраст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33996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560936"/>
              </p:ext>
            </p:extLst>
          </p:nvPr>
        </p:nvGraphicFramePr>
        <p:xfrm>
          <a:off x="698500" y="1264920"/>
          <a:ext cx="7747000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6750"/>
                <a:gridCol w="1936750"/>
                <a:gridCol w="1936750"/>
                <a:gridCol w="1936750"/>
              </a:tblGrid>
              <a:tr h="243840">
                <a:tc>
                  <a:txBody>
                    <a:bodyPr/>
                    <a:lstStyle/>
                    <a:p>
                      <a:r>
                        <a:rPr lang="mk-MK" dirty="0" smtClean="0"/>
                        <a:t>Години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Висина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Тежина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Распон на раце</a:t>
                      </a:r>
                      <a:endParaRPr lang="en-US" dirty="0"/>
                    </a:p>
                  </a:txBody>
                  <a:tcPr/>
                </a:tc>
              </a:tr>
              <a:tr h="243840">
                <a:tc>
                  <a:txBody>
                    <a:bodyPr/>
                    <a:lstStyle/>
                    <a:p>
                      <a:r>
                        <a:rPr lang="mk-MK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135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29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135</a:t>
                      </a:r>
                      <a:endParaRPr lang="en-US" dirty="0"/>
                    </a:p>
                  </a:txBody>
                  <a:tcPr/>
                </a:tc>
              </a:tr>
              <a:tr h="243840">
                <a:tc>
                  <a:txBody>
                    <a:bodyPr/>
                    <a:lstStyle/>
                    <a:p>
                      <a:r>
                        <a:rPr lang="mk-MK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32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141</a:t>
                      </a:r>
                      <a:endParaRPr lang="en-US" dirty="0"/>
                    </a:p>
                  </a:txBody>
                  <a:tcPr/>
                </a:tc>
              </a:tr>
              <a:tr h="243840">
                <a:tc>
                  <a:txBody>
                    <a:bodyPr/>
                    <a:lstStyle/>
                    <a:p>
                      <a:r>
                        <a:rPr lang="mk-MK" dirty="0" smtClean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144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35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146</a:t>
                      </a:r>
                      <a:endParaRPr lang="en-US" dirty="0"/>
                    </a:p>
                  </a:txBody>
                  <a:tcPr/>
                </a:tc>
              </a:tr>
              <a:tr h="243840">
                <a:tc>
                  <a:txBody>
                    <a:bodyPr/>
                    <a:lstStyle/>
                    <a:p>
                      <a:r>
                        <a:rPr lang="mk-MK" dirty="0" smtClean="0"/>
                        <a:t>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149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38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152</a:t>
                      </a:r>
                      <a:endParaRPr lang="en-US" dirty="0"/>
                    </a:p>
                  </a:txBody>
                  <a:tcPr/>
                </a:tc>
              </a:tr>
              <a:tr h="243840">
                <a:tc>
                  <a:txBody>
                    <a:bodyPr/>
                    <a:lstStyle/>
                    <a:p>
                      <a:r>
                        <a:rPr lang="mk-MK" dirty="0" smtClean="0"/>
                        <a:t>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154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157</a:t>
                      </a:r>
                      <a:endParaRPr lang="en-US" dirty="0"/>
                    </a:p>
                  </a:txBody>
                  <a:tcPr/>
                </a:tc>
              </a:tr>
              <a:tr h="243840">
                <a:tc>
                  <a:txBody>
                    <a:bodyPr/>
                    <a:lstStyle/>
                    <a:p>
                      <a:r>
                        <a:rPr lang="mk-MK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46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162</a:t>
                      </a:r>
                      <a:endParaRPr lang="en-US" dirty="0"/>
                    </a:p>
                  </a:txBody>
                  <a:tcPr/>
                </a:tc>
              </a:tr>
              <a:tr h="243840">
                <a:tc>
                  <a:txBody>
                    <a:bodyPr/>
                    <a:lstStyle/>
                    <a:p>
                      <a:r>
                        <a:rPr lang="mk-MK" dirty="0" smtClean="0"/>
                        <a:t>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165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167</a:t>
                      </a:r>
                      <a:endParaRPr lang="en-US" dirty="0"/>
                    </a:p>
                  </a:txBody>
                  <a:tcPr/>
                </a:tc>
              </a:tr>
              <a:tr h="243840">
                <a:tc>
                  <a:txBody>
                    <a:bodyPr/>
                    <a:lstStyle/>
                    <a:p>
                      <a:r>
                        <a:rPr lang="mk-MK" dirty="0" smtClean="0"/>
                        <a:t>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170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55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172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8490" y="228600"/>
            <a:ext cx="7756263" cy="1066800"/>
          </a:xfrm>
        </p:spPr>
        <p:txBody>
          <a:bodyPr/>
          <a:lstStyle/>
          <a:p>
            <a:r>
              <a:rPr lang="mk-MK" sz="2800" dirty="0">
                <a:latin typeface="Arial" pitchFamily="34" charset="0"/>
                <a:cs typeface="Arial" pitchFamily="34" charset="0"/>
              </a:rPr>
              <a:t>Хронолошка и биолошка </a:t>
            </a:r>
            <a:r>
              <a:rPr lang="mk-MK" sz="2800" dirty="0" smtClean="0">
                <a:latin typeface="Arial" pitchFamily="34" charset="0"/>
                <a:cs typeface="Arial" pitchFamily="34" charset="0"/>
              </a:rPr>
              <a:t>возраст</a:t>
            </a:r>
            <a:br>
              <a:rPr lang="mk-MK" sz="2800" dirty="0" smtClean="0">
                <a:latin typeface="Arial" pitchFamily="34" charset="0"/>
                <a:cs typeface="Arial" pitchFamily="34" charset="0"/>
              </a:rPr>
            </a:br>
            <a:r>
              <a:rPr lang="mk-MK" sz="2400" dirty="0" smtClean="0">
                <a:latin typeface="Arial" pitchFamily="34" charset="0"/>
                <a:cs typeface="Arial" pitchFamily="34" charset="0"/>
              </a:rPr>
              <a:t>Биометриски профил за момчиња</a:t>
            </a:r>
            <a:r>
              <a:rPr lang="mk-MK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mk-MK" sz="2800" dirty="0" smtClean="0">
                <a:latin typeface="Arial" pitchFamily="34" charset="0"/>
                <a:cs typeface="Arial" pitchFamily="34" charset="0"/>
              </a:rPr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18089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9782545"/>
              </p:ext>
            </p:extLst>
          </p:nvPr>
        </p:nvGraphicFramePr>
        <p:xfrm>
          <a:off x="698500" y="1828800"/>
          <a:ext cx="774700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6750"/>
                <a:gridCol w="1936750"/>
                <a:gridCol w="1936750"/>
                <a:gridCol w="1936750"/>
              </a:tblGrid>
              <a:tr h="370840">
                <a:tc>
                  <a:txBody>
                    <a:bodyPr/>
                    <a:lstStyle/>
                    <a:p>
                      <a:r>
                        <a:rPr lang="mk-MK" dirty="0" smtClean="0"/>
                        <a:t>Години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Висина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Тежина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Распон на раце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mk-MK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133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28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131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mk-MK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32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141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mk-MK" dirty="0" smtClean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146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36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146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mk-MK" dirty="0" smtClean="0"/>
                        <a:t>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151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151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mk-MK" dirty="0" smtClean="0"/>
                        <a:t>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156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46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155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mk-MK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158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49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160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mk-MK" dirty="0" smtClean="0"/>
                        <a:t>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161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54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163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mk-MK" dirty="0" smtClean="0"/>
                        <a:t>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162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dirty="0" smtClean="0"/>
                        <a:t>55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mk-MK" smtClean="0"/>
                        <a:t>165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k-MK" sz="2800" dirty="0">
                <a:latin typeface="Arial" pitchFamily="34" charset="0"/>
                <a:cs typeface="Arial" pitchFamily="34" charset="0"/>
              </a:rPr>
              <a:t>Хронолошка и биолошка возраст</a:t>
            </a:r>
            <a:br>
              <a:rPr lang="mk-MK" sz="2800" dirty="0">
                <a:latin typeface="Arial" pitchFamily="34" charset="0"/>
                <a:cs typeface="Arial" pitchFamily="34" charset="0"/>
              </a:rPr>
            </a:br>
            <a:r>
              <a:rPr lang="mk-MK" sz="2800" dirty="0">
                <a:latin typeface="Arial" pitchFamily="34" charset="0"/>
                <a:cs typeface="Arial" pitchFamily="34" charset="0"/>
              </a:rPr>
              <a:t>Биометриски профил за момчиња</a:t>
            </a:r>
            <a:br>
              <a:rPr lang="mk-MK" sz="2800" dirty="0">
                <a:latin typeface="Arial" pitchFamily="34" charset="0"/>
                <a:cs typeface="Arial" pitchFamily="34" charset="0"/>
              </a:rPr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514702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27</TotalTime>
  <Words>190</Words>
  <Application>Microsoft Office PowerPoint</Application>
  <PresentationFormat>On-screen Show (4:3)</PresentationFormat>
  <Paragraphs>82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Hardcover</vt:lpstr>
      <vt:lpstr>5.10 Хронолошка и биолошка возраст</vt:lpstr>
      <vt:lpstr>Хронолошка и биолошка возраст</vt:lpstr>
      <vt:lpstr>Хронолошка и биолошка возраст</vt:lpstr>
      <vt:lpstr>Хронолошка и биолошка возраст Биометриски профил за момчиња </vt:lpstr>
      <vt:lpstr>Хронолошка и биолошка возраст Биометриски профил за момчиња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5.10 Хронолошка и биолошка возраст</dc:title>
  <dc:creator>Tasevski</dc:creator>
  <cp:lastModifiedBy>Tasevski</cp:lastModifiedBy>
  <cp:revision>8</cp:revision>
  <dcterms:created xsi:type="dcterms:W3CDTF">2020-03-24T20:56:27Z</dcterms:created>
  <dcterms:modified xsi:type="dcterms:W3CDTF">2020-03-24T21:24:27Z</dcterms:modified>
</cp:coreProperties>
</file>