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732E62-81DC-4BC6-B998-D0C6DC975A6B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073EE0-D026-4073-8521-BBE5730BD095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mk-MK" sz="2800" dirty="0" smtClean="0">
                <a:latin typeface="Arial" pitchFamily="34" charset="0"/>
                <a:cs typeface="Arial" pitchFamily="34" charset="0"/>
              </a:rPr>
              <a:t>5.11 Развој на физичките способности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mk-MK" sz="2800" dirty="0" smtClean="0"/>
              <a:t>Анита Армаганијан-Тасевска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0893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08464"/>
          </a:xfrm>
        </p:spPr>
        <p:txBody>
          <a:bodyPr>
            <a:normAutofit/>
          </a:bodyPr>
          <a:lstStyle/>
          <a:p>
            <a:pPr algn="ctr"/>
            <a:r>
              <a:rPr lang="mk-MK" sz="2800" dirty="0" smtClean="0">
                <a:latin typeface="Arial" pitchFamily="34" charset="0"/>
                <a:cs typeface="Arial" pitchFamily="34" charset="0"/>
              </a:rPr>
              <a:t>Развој на физичките способности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Развојот на физичките способности како процес на нивните промени во текот на животот се разликува од процесот на усовршување, кој е педагошки насочен кон систематско делување на развојот со цел да се постигнат измени.</a:t>
            </a:r>
          </a:p>
          <a:p>
            <a:pPr marL="0" indent="0" algn="just">
              <a:buNone/>
            </a:pPr>
            <a:endParaRPr lang="mk-MK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Преку степенот на развој на физичките способности, како што се: силата, брзината или издржливоста, можно е да се пратат и да се мерат човековите моторни функции.</a:t>
            </a:r>
            <a:endParaRPr lang="mk-MK" sz="2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303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84664"/>
          </a:xfrm>
        </p:spPr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Развој на физичките способности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mk-MK" sz="2800" b="1" u="sng" dirty="0" smtClean="0">
                <a:latin typeface="Arial" pitchFamily="34" charset="0"/>
                <a:cs typeface="Arial" pitchFamily="34" charset="0"/>
              </a:rPr>
              <a:t>Физичката способност се исполнува како квантитативна страна на моторните способности и потенцијали на човекот.</a:t>
            </a:r>
          </a:p>
          <a:p>
            <a:pPr marL="0" indent="0">
              <a:buNone/>
            </a:pPr>
            <a:endParaRPr lang="mk-MK" sz="2800" b="1" u="sng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Големината на развојот на физичките способности кои се регистрирани при раѓање, не се генетски предодредени во развојот на човекот, туку влијаатна сензомоторниот и вегетативниот систем, кој во значајна мера ги одразуваат и способностите кои настанале под услови на создавање на организмот.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736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Развој на физичките способности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5334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Прогресивните морфолошки и биохемиски промени во организмот ја сочинуваат структуралната основа на развој на физичките способности.</a:t>
            </a:r>
          </a:p>
          <a:p>
            <a:pPr marL="0" indent="0" algn="just">
              <a:buNone/>
            </a:pPr>
            <a:endParaRPr lang="mk-MK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mk-MK" sz="2800" dirty="0" smtClean="0">
                <a:latin typeface="Arial" pitchFamily="34" charset="0"/>
                <a:cs typeface="Arial" pitchFamily="34" charset="0"/>
              </a:rPr>
              <a:t>Посебно значење при исполнување на физичките способности кај човекот имаат свесната контрола и можноста за волево совладување на сложените функционални состојби, кои се јавуваат за време на вежбата.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989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84664"/>
          </a:xfrm>
        </p:spPr>
        <p:txBody>
          <a:bodyPr>
            <a:normAutofit/>
          </a:bodyPr>
          <a:lstStyle/>
          <a:p>
            <a:pPr algn="ctr"/>
            <a:r>
              <a:rPr lang="mk-MK" sz="2800" dirty="0">
                <a:latin typeface="Arial" pitchFamily="34" charset="0"/>
                <a:cs typeface="Arial" pitchFamily="34" charset="0"/>
              </a:rPr>
              <a:t>Развој на физичките способности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486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Физичките способности се во директна зависност од взаемната усогласеност на работата на периферниот апарат и внатрешните органи</a:t>
            </a:r>
            <a:r>
              <a:rPr lang="mk-MK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За селекцијата во спортот посебно важно место завземаат: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Наследните фактори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Влијанието на средината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Правилно насочување кон определени спортски активности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Мускулната сила и маса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Брзината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Нивото на издржливост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Подвижност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Развиена координација на движењата   и</a:t>
            </a:r>
          </a:p>
          <a:p>
            <a:pPr>
              <a:buFont typeface="Wingdings" pitchFamily="2" charset="2"/>
              <a:buChar char="Ø"/>
            </a:pPr>
            <a:r>
              <a:rPr lang="mk-MK" sz="2400" dirty="0" smtClean="0">
                <a:latin typeface="Arial" pitchFamily="34" charset="0"/>
                <a:cs typeface="Arial" pitchFamily="34" charset="0"/>
              </a:rPr>
              <a:t>Моторни спсосбности на десните и левите екстремитети.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4677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</TotalTime>
  <Words>257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5.11 Развој на физичките способности</vt:lpstr>
      <vt:lpstr>Развој на физичките способности</vt:lpstr>
      <vt:lpstr>Развој на физичките способности</vt:lpstr>
      <vt:lpstr>Развој на физичките способности</vt:lpstr>
      <vt:lpstr>Развој на физичките способности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5.11 Развој на физичките способности</dc:title>
  <dc:creator>Tasevski</dc:creator>
  <cp:lastModifiedBy>Tasevski</cp:lastModifiedBy>
  <cp:revision>17</cp:revision>
  <dcterms:created xsi:type="dcterms:W3CDTF">2020-03-24T21:26:11Z</dcterms:created>
  <dcterms:modified xsi:type="dcterms:W3CDTF">2020-03-31T19:11:29Z</dcterms:modified>
</cp:coreProperties>
</file>