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2B5118A-8622-4101-9D4D-40F55DA324D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C03ED29-0A41-4FD9-9591-A12D52E187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5.12 Особености на личноста на спортистите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mk-MK" sz="2800" dirty="0" smtClean="0"/>
              <a:t>Анита Армаганијан-Тасевска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6150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k-MK" sz="2800" dirty="0" smtClean="0">
                <a:latin typeface="Arial" pitchFamily="34" charset="0"/>
                <a:cs typeface="Arial" pitchFamily="34" charset="0"/>
              </a:rPr>
              <a:t>Особености на личноста на спортистите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4876801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Проучувањето на личностите на спортистите, поаѓа од сосема различни позиции и потреби на испитувачите-од рефлексно-бихевиоралните, факторската анализа на цртите на личноста и педагошко-психолошката ориентација, кои даваат придонес во правилното опишување на секој спортист поединечно.</a:t>
            </a:r>
          </a:p>
          <a:p>
            <a:pPr marL="118872" indent="0">
              <a:buNone/>
            </a:pPr>
            <a:endParaRPr lang="mk-MK" sz="2400" dirty="0" smtClean="0">
              <a:latin typeface="Arial" pitchFamily="34" charset="0"/>
              <a:cs typeface="Arial" pitchFamily="34" charset="0"/>
            </a:endParaRPr>
          </a:p>
          <a:p>
            <a:pPr marL="118872" indent="0">
              <a:buNone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За да се одредат значајните разлики во особините на спортистите, секогаш се бараат корелации помеѓу поедини особини на личноста и успешноста во спортот, како и помеѓу одредени црти на личноста и специфичните барања на поедини спортски дисциплини.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95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k-MK" sz="2800" dirty="0">
                <a:latin typeface="Arial" pitchFamily="34" charset="0"/>
                <a:cs typeface="Arial" pitchFamily="34" charset="0"/>
              </a:rPr>
              <a:t>Особености на личноста на спортистите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763000" cy="5257799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Како резултат на долготрајни истражувања на група на истражувачи, се наведуваат важните особености кои се карактеристични за спортистите кои достигнале висок степен на успешност и докажаност во спортот, а тоа се:</a:t>
            </a:r>
          </a:p>
          <a:p>
            <a:pPr>
              <a:buFont typeface="Wingdings" pitchFamily="2" charset="2"/>
              <a:buChar char="Ø"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Голема емоционална стабилност</a:t>
            </a:r>
          </a:p>
          <a:p>
            <a:pPr>
              <a:buFont typeface="Wingdings" pitchFamily="2" charset="2"/>
              <a:buChar char="Ø"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Отсуство на општи неуролошки тенднции</a:t>
            </a:r>
          </a:p>
          <a:p>
            <a:pPr>
              <a:buFont typeface="Wingdings" pitchFamily="2" charset="2"/>
              <a:buChar char="Ø"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Изразена склоност за доминација  и</a:t>
            </a:r>
          </a:p>
          <a:p>
            <a:pPr>
              <a:buFont typeface="Wingdings" pitchFamily="2" charset="2"/>
              <a:buChar char="Ø"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Силни и постојани емоционално-волеви квалитети.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52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k-MK" sz="2800" dirty="0">
                <a:latin typeface="Arial" pitchFamily="34" charset="0"/>
                <a:cs typeface="Arial" pitchFamily="34" charset="0"/>
              </a:rPr>
              <a:t>Особености на личноста на спортистите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00600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mk-MK" sz="2800" b="1" u="sng" dirty="0" smtClean="0">
                <a:latin typeface="Arial" pitchFamily="34" charset="0"/>
                <a:cs typeface="Arial" pitchFamily="34" charset="0"/>
              </a:rPr>
              <a:t>Особено важно е да се знае и следното:</a:t>
            </a:r>
          </a:p>
          <a:p>
            <a:pPr marL="118872" indent="0">
              <a:buNone/>
            </a:pPr>
            <a:endParaRPr lang="mk-MK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Спортистите се друштвени и рационални, а во разрешувањето на проблемите имаат поголем степен на контролирана агресивност и поголема стабилност во услови на стрес.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6557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</TotalTime>
  <Words>188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Module</vt:lpstr>
      <vt:lpstr>5.12 Особености на личноста на спортистите</vt:lpstr>
      <vt:lpstr>Особености на личноста на спортистите</vt:lpstr>
      <vt:lpstr>Особености на личноста на спортистите</vt:lpstr>
      <vt:lpstr>Особености на личноста на спортистите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5.12 Особености на личноста на спортистите</dc:title>
  <dc:creator>Tasevski</dc:creator>
  <cp:lastModifiedBy>Tasevski</cp:lastModifiedBy>
  <cp:revision>12</cp:revision>
  <dcterms:created xsi:type="dcterms:W3CDTF">2020-03-24T21:31:39Z</dcterms:created>
  <dcterms:modified xsi:type="dcterms:W3CDTF">2020-03-31T19:22:56Z</dcterms:modified>
</cp:coreProperties>
</file>